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6256000" cy="12192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13" autoAdjust="0"/>
    <p:restoredTop sz="94660"/>
  </p:normalViewPr>
  <p:slideViewPr>
    <p:cSldViewPr snapToGrid="0">
      <p:cViewPr varScale="1">
        <p:scale>
          <a:sx n="65" d="100"/>
          <a:sy n="65" d="100"/>
        </p:scale>
        <p:origin x="18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5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5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3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4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1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5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4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0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46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51B12-BA17-40F7-8970-C4A6C23787A5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08CE-3C4F-472E-9D11-127CF9BEB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5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70822"/>
              </p:ext>
            </p:extLst>
          </p:nvPr>
        </p:nvGraphicFramePr>
        <p:xfrm>
          <a:off x="-1" y="0"/>
          <a:ext cx="8246853" cy="12200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12590280" imgH="18628560" progId="Photoshop.Image.11">
                  <p:embed/>
                </p:oleObj>
              </mc:Choice>
              <mc:Fallback>
                <p:oleObj name="Image" r:id="rId2" imgW="12590280" imgH="18628560" progId="Photoshop.Image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1" y="0"/>
                        <a:ext cx="8246853" cy="12200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7556739" y="1656273"/>
            <a:ext cx="810882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B-1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6739" y="4293080"/>
            <a:ext cx="776377" cy="5693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P-1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6739" y="2484408"/>
            <a:ext cx="810882" cy="701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B-2</a:t>
            </a:r>
          </a:p>
        </p:txBody>
      </p:sp>
      <p:sp>
        <p:nvSpPr>
          <p:cNvPr id="8" name="Rectangle 7"/>
          <p:cNvSpPr/>
          <p:nvPr/>
        </p:nvSpPr>
        <p:spPr>
          <a:xfrm>
            <a:off x="7556739" y="3459193"/>
            <a:ext cx="776377" cy="5693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P-2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7039155" y="422694"/>
            <a:ext cx="0" cy="859764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880340" y="378125"/>
            <a:ext cx="0" cy="859764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522234" y="3332673"/>
            <a:ext cx="810882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B-3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22234" y="4160808"/>
            <a:ext cx="810882" cy="701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B-4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556739" y="1513934"/>
            <a:ext cx="7047784" cy="79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4207706" y="1521844"/>
            <a:ext cx="0" cy="145355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946257" y="5011230"/>
            <a:ext cx="4261449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9420047" y="1674243"/>
            <a:ext cx="810882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C-1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3267430" y="1656273"/>
            <a:ext cx="810882" cy="701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C-5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2301275" y="1651241"/>
            <a:ext cx="810882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C-4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1330804" y="1662024"/>
            <a:ext cx="810882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C-3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0386202" y="1662024"/>
            <a:ext cx="810882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C-2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4207706" y="3574213"/>
            <a:ext cx="0" cy="145355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5015863" y="1511060"/>
            <a:ext cx="995874" cy="2874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2993703" y="422694"/>
            <a:ext cx="1455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/>
              <a:t>Erbes</a:t>
            </a:r>
            <a:r>
              <a:rPr lang="en-US" sz="1400" dirty="0"/>
              <a:t> Road</a:t>
            </a:r>
          </a:p>
          <a:p>
            <a:pPr algn="ctr"/>
            <a:r>
              <a:rPr lang="en-US" sz="1400" dirty="0"/>
              <a:t> Student Drop-off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365919" y="854517"/>
            <a:ext cx="477209" cy="66898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9950577" y="4070228"/>
            <a:ext cx="810882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D-1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2805937" y="4058009"/>
            <a:ext cx="1252958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D-4</a:t>
            </a:r>
          </a:p>
          <a:p>
            <a:pPr algn="ctr"/>
            <a:r>
              <a:rPr lang="en-US" dirty="0"/>
              <a:t>Woodshop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1861334" y="4058009"/>
            <a:ext cx="810882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D-3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0916732" y="4058009"/>
            <a:ext cx="810882" cy="695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D-2</a:t>
            </a:r>
          </a:p>
        </p:txBody>
      </p:sp>
      <p:grpSp>
        <p:nvGrpSpPr>
          <p:cNvPr id="49" name="Group 48"/>
          <p:cNvGrpSpPr/>
          <p:nvPr/>
        </p:nvGrpSpPr>
        <p:grpSpPr>
          <a:xfrm rot="16200000">
            <a:off x="8750057" y="5279365"/>
            <a:ext cx="500334" cy="500332"/>
            <a:chOff x="8574655" y="5589917"/>
            <a:chExt cx="500334" cy="500332"/>
          </a:xfrm>
        </p:grpSpPr>
        <p:sp>
          <p:nvSpPr>
            <p:cNvPr id="44" name="Rectangle 43"/>
            <p:cNvSpPr/>
            <p:nvPr/>
          </p:nvSpPr>
          <p:spPr>
            <a:xfrm>
              <a:off x="8574658" y="5589917"/>
              <a:ext cx="500331" cy="862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574658" y="5684808"/>
              <a:ext cx="500331" cy="862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574657" y="5796951"/>
              <a:ext cx="500331" cy="862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574656" y="5891842"/>
              <a:ext cx="500331" cy="862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8574655" y="6003985"/>
              <a:ext cx="500331" cy="862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Rectangle 49"/>
          <p:cNvSpPr/>
          <p:nvPr/>
        </p:nvSpPr>
        <p:spPr>
          <a:xfrm rot="18865988">
            <a:off x="8392392" y="4795646"/>
            <a:ext cx="904124" cy="258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Walkway</a:t>
            </a:r>
          </a:p>
        </p:txBody>
      </p:sp>
      <p:sp>
        <p:nvSpPr>
          <p:cNvPr id="53" name="Rectangle 52"/>
          <p:cNvSpPr/>
          <p:nvPr/>
        </p:nvSpPr>
        <p:spPr>
          <a:xfrm rot="16200000" flipV="1">
            <a:off x="6798117" y="3241699"/>
            <a:ext cx="3493341" cy="45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 rot="16200000" flipV="1">
            <a:off x="7991936" y="4464702"/>
            <a:ext cx="53553" cy="10064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0059812" y="6801926"/>
            <a:ext cx="4052391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Los Cerritos Middle School</a:t>
            </a:r>
          </a:p>
          <a:p>
            <a:pPr algn="ctr"/>
            <a:r>
              <a:rPr lang="en-US" sz="2800" dirty="0"/>
              <a:t>School Map </a:t>
            </a:r>
          </a:p>
          <a:p>
            <a:pPr algn="ctr"/>
            <a:r>
              <a:rPr lang="en-US" sz="2800" dirty="0"/>
              <a:t>&amp; </a:t>
            </a:r>
          </a:p>
          <a:p>
            <a:pPr algn="ctr"/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Floor Locker Plan 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1400" dirty="0"/>
              <a:t>Revised 10/22/2014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459" y="8823396"/>
            <a:ext cx="2649098" cy="2641813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3262313" y="7579062"/>
            <a:ext cx="10583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Jungle Hallway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4053457" y="6484158"/>
            <a:ext cx="12089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Renaissance Road</a:t>
            </a:r>
          </a:p>
        </p:txBody>
      </p:sp>
      <p:sp>
        <p:nvSpPr>
          <p:cNvPr id="60" name="TextBox 59"/>
          <p:cNvSpPr txBox="1"/>
          <p:nvPr/>
        </p:nvSpPr>
        <p:spPr>
          <a:xfrm rot="16200000">
            <a:off x="2404014" y="4648039"/>
            <a:ext cx="9557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Leopard Lane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62313" y="5648891"/>
            <a:ext cx="792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Lunch Line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181585" y="2770397"/>
            <a:ext cx="12811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Media Center Blvd.</a:t>
            </a:r>
          </a:p>
        </p:txBody>
      </p:sp>
      <p:sp>
        <p:nvSpPr>
          <p:cNvPr id="63" name="TextBox 62"/>
          <p:cNvSpPr txBox="1"/>
          <p:nvPr/>
        </p:nvSpPr>
        <p:spPr>
          <a:xfrm rot="5400000">
            <a:off x="2605605" y="2027384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1387-1436</a:t>
            </a:r>
          </a:p>
        </p:txBody>
      </p:sp>
      <p:sp>
        <p:nvSpPr>
          <p:cNvPr id="64" name="TextBox 63"/>
          <p:cNvSpPr txBox="1"/>
          <p:nvPr/>
        </p:nvSpPr>
        <p:spPr>
          <a:xfrm rot="5400000">
            <a:off x="4072536" y="3349849"/>
            <a:ext cx="1375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1197-1212, 1267-1316</a:t>
            </a:r>
          </a:p>
        </p:txBody>
      </p:sp>
      <p:sp>
        <p:nvSpPr>
          <p:cNvPr id="65" name="TextBox 64"/>
          <p:cNvSpPr txBox="1"/>
          <p:nvPr/>
        </p:nvSpPr>
        <p:spPr>
          <a:xfrm rot="5400000">
            <a:off x="3853549" y="4981449"/>
            <a:ext cx="1375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1337-1385, 1323-1330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800662" y="4123644"/>
            <a:ext cx="2002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1317-1322, 1331-1336, 1229-1269</a:t>
            </a:r>
          </a:p>
          <a:p>
            <a:r>
              <a:rPr lang="en-US" sz="1000" b="1" dirty="0"/>
              <a:t>1275-1296, 1213-1228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8089" y="1650051"/>
            <a:ext cx="513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Stair-</a:t>
            </a:r>
          </a:p>
          <a:p>
            <a:pPr algn="ctr"/>
            <a:r>
              <a:rPr lang="en-US" sz="1200" dirty="0"/>
              <a:t>well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7039155" y="422694"/>
            <a:ext cx="1528492" cy="0"/>
          </a:xfrm>
          <a:prstGeom prst="line">
            <a:avLst/>
          </a:prstGeom>
          <a:ln w="857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080669" y="1282458"/>
            <a:ext cx="120769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7379860" y="1283177"/>
            <a:ext cx="49372" cy="4627324"/>
          </a:xfrm>
          <a:prstGeom prst="line">
            <a:avLst/>
          </a:prstGeom>
          <a:ln w="952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10059812" y="6801926"/>
            <a:ext cx="4052391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Los Cerritos Middle School</a:t>
            </a:r>
          </a:p>
          <a:p>
            <a:pPr algn="ctr"/>
            <a:r>
              <a:rPr lang="en-US" sz="2800" dirty="0"/>
              <a:t>School Map </a:t>
            </a:r>
          </a:p>
          <a:p>
            <a:pPr algn="ctr"/>
            <a:r>
              <a:rPr lang="en-US" sz="2800" dirty="0"/>
              <a:t>&amp; </a:t>
            </a:r>
          </a:p>
          <a:p>
            <a:pPr algn="ctr"/>
            <a:r>
              <a:rPr lang="en-US" sz="2800" dirty="0"/>
              <a:t>2</a:t>
            </a:r>
            <a:r>
              <a:rPr lang="en-US" sz="2800" baseline="30000" dirty="0"/>
              <a:t>nd</a:t>
            </a:r>
            <a:r>
              <a:rPr lang="en-US" sz="2800" dirty="0"/>
              <a:t> Floor Locker Plan 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1400" dirty="0"/>
              <a:t>Revised 10/22/2014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459" y="8823396"/>
            <a:ext cx="2649098" cy="264181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8" t="4368" r="11180" b="14760"/>
          <a:stretch/>
        </p:blipFill>
        <p:spPr>
          <a:xfrm>
            <a:off x="579421" y="0"/>
            <a:ext cx="9129567" cy="119580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16192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1445290" y="2572012"/>
            <a:ext cx="7794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Room 37 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2535868" y="1619250"/>
            <a:ext cx="744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Room 25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18046" y="2775465"/>
            <a:ext cx="744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Room 24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257387" y="4848225"/>
            <a:ext cx="74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23</a:t>
            </a:r>
          </a:p>
          <a:p>
            <a:pPr algn="ctr"/>
            <a:r>
              <a:rPr lang="en-US" sz="1200" dirty="0"/>
              <a:t>(Art)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885298" y="3719512"/>
            <a:ext cx="752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Ceramics</a:t>
            </a:r>
          </a:p>
          <a:p>
            <a:pPr algn="ctr"/>
            <a:r>
              <a:rPr lang="en-US" sz="1200" dirty="0"/>
              <a:t>Room</a:t>
            </a:r>
          </a:p>
          <a:p>
            <a:pPr algn="ctr"/>
            <a:r>
              <a:rPr lang="en-US" sz="1200" dirty="0"/>
              <a:t>(Kiln)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003543" y="6136188"/>
            <a:ext cx="1064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22</a:t>
            </a:r>
          </a:p>
          <a:p>
            <a:pPr algn="ctr"/>
            <a:r>
              <a:rPr lang="en-US" sz="1200" dirty="0"/>
              <a:t>Computer Lab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72115" y="6340261"/>
            <a:ext cx="744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30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15408" y="1663486"/>
            <a:ext cx="1064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26</a:t>
            </a:r>
          </a:p>
          <a:p>
            <a:pPr algn="ctr"/>
            <a:r>
              <a:rPr lang="en-US" sz="1200" dirty="0"/>
              <a:t>Computer Lab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285615" y="5040485"/>
            <a:ext cx="958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Staff Lounge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943318" y="3581012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40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782203" y="3581012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39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36761" y="2775465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27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390550" y="2775465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34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136761" y="1757749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36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390550" y="1755818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35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55786" y="5171219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29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41923" y="4227343"/>
            <a:ext cx="829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CLU Room</a:t>
            </a:r>
          </a:p>
        </p:txBody>
      </p:sp>
      <p:sp>
        <p:nvSpPr>
          <p:cNvPr id="81" name="TextBox 80"/>
          <p:cNvSpPr txBox="1"/>
          <p:nvPr/>
        </p:nvSpPr>
        <p:spPr>
          <a:xfrm rot="16200000">
            <a:off x="7295107" y="4233210"/>
            <a:ext cx="658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Storage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390549" y="5178984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33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169201" y="6432593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31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320669" y="6432593"/>
            <a:ext cx="74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32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879042" y="5609369"/>
            <a:ext cx="765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6</a:t>
            </a:r>
            <a:r>
              <a:rPr lang="en-US" sz="1200" baseline="30000" dirty="0"/>
              <a:t>th</a:t>
            </a:r>
            <a:r>
              <a:rPr lang="en-US" sz="1200" dirty="0"/>
              <a:t> Grade</a:t>
            </a:r>
          </a:p>
          <a:p>
            <a:pPr algn="ctr"/>
            <a:r>
              <a:rPr lang="en-US" sz="1200" dirty="0"/>
              <a:t>Stairwell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813021" y="321113"/>
            <a:ext cx="7241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Stairwell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68275" y="8874066"/>
            <a:ext cx="7241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Stairwell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332263" y="9682637"/>
            <a:ext cx="758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20</a:t>
            </a:r>
          </a:p>
          <a:p>
            <a:pPr algn="ctr"/>
            <a:r>
              <a:rPr lang="en-US" sz="1200" dirty="0"/>
              <a:t>(Band)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687497" y="8684896"/>
            <a:ext cx="744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Room 21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145073" y="1059453"/>
            <a:ext cx="21755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453-514                                       361-452</a:t>
            </a:r>
          </a:p>
        </p:txBody>
      </p:sp>
      <p:sp>
        <p:nvSpPr>
          <p:cNvPr id="91" name="TextBox 90"/>
          <p:cNvSpPr txBox="1"/>
          <p:nvPr/>
        </p:nvSpPr>
        <p:spPr>
          <a:xfrm rot="16200000">
            <a:off x="8272890" y="2467689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281-360</a:t>
            </a:r>
          </a:p>
        </p:txBody>
      </p:sp>
      <p:sp>
        <p:nvSpPr>
          <p:cNvPr id="92" name="TextBox 91"/>
          <p:cNvSpPr txBox="1"/>
          <p:nvPr/>
        </p:nvSpPr>
        <p:spPr>
          <a:xfrm rot="16200000">
            <a:off x="7805439" y="5764877"/>
            <a:ext cx="1454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193-218              239-280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510140" y="2482962"/>
            <a:ext cx="6751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741 - 804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383589" y="2735792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1029-1112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352895" y="2599672"/>
            <a:ext cx="8499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Writers Row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5504233" y="3122031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701-740</a:t>
            </a:r>
          </a:p>
        </p:txBody>
      </p:sp>
      <p:sp>
        <p:nvSpPr>
          <p:cNvPr id="97" name="TextBox 96"/>
          <p:cNvSpPr txBox="1"/>
          <p:nvPr/>
        </p:nvSpPr>
        <p:spPr>
          <a:xfrm rot="16200000">
            <a:off x="5471371" y="5144658"/>
            <a:ext cx="683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989-1028</a:t>
            </a:r>
          </a:p>
        </p:txBody>
      </p:sp>
      <p:sp>
        <p:nvSpPr>
          <p:cNvPr id="98" name="TextBox 97"/>
          <p:cNvSpPr txBox="1"/>
          <p:nvPr/>
        </p:nvSpPr>
        <p:spPr>
          <a:xfrm rot="16200000">
            <a:off x="5115825" y="4055748"/>
            <a:ext cx="11480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/>
              <a:t>Avenida</a:t>
            </a:r>
            <a:r>
              <a:rPr lang="en-US" sz="1000" b="1" dirty="0"/>
              <a:t> Descanso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074747" y="3622912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645-700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83128" y="3746022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579-644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733215" y="3665524"/>
            <a:ext cx="7585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6</a:t>
            </a:r>
            <a:r>
              <a:rPr lang="en-US" sz="1000" b="1" baseline="30000" dirty="0"/>
              <a:t>th</a:t>
            </a:r>
            <a:r>
              <a:rPr lang="en-US" sz="1000" b="1" dirty="0"/>
              <a:t> Avenue</a:t>
            </a:r>
          </a:p>
        </p:txBody>
      </p:sp>
      <p:sp>
        <p:nvSpPr>
          <p:cNvPr id="102" name="TextBox 101"/>
          <p:cNvSpPr txBox="1"/>
          <p:nvPr/>
        </p:nvSpPr>
        <p:spPr>
          <a:xfrm rot="16200000">
            <a:off x="3546547" y="1786596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805-860</a:t>
            </a: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3312288" y="2813292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861-900</a:t>
            </a:r>
          </a:p>
        </p:txBody>
      </p:sp>
      <p:sp>
        <p:nvSpPr>
          <p:cNvPr id="104" name="TextBox 103"/>
          <p:cNvSpPr txBox="1"/>
          <p:nvPr/>
        </p:nvSpPr>
        <p:spPr>
          <a:xfrm rot="16200000">
            <a:off x="3262977" y="5111796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901-940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906788" y="5688740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1113-1196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676469" y="5811850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941-988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581762" y="5688739"/>
            <a:ext cx="8867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/>
              <a:t>Calle</a:t>
            </a:r>
            <a:r>
              <a:rPr lang="en-US" sz="1000" b="1" dirty="0"/>
              <a:t> </a:t>
            </a:r>
            <a:r>
              <a:rPr lang="en-US" sz="1000" b="1" dirty="0" err="1"/>
              <a:t>Espanol</a:t>
            </a:r>
            <a:endParaRPr lang="en-US" sz="1000" b="1" dirty="0"/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3312287" y="7562577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139-184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409362" y="7231397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515-578</a:t>
            </a:r>
          </a:p>
        </p:txBody>
      </p:sp>
    </p:spTree>
    <p:extLst>
      <p:ext uri="{BB962C8B-B14F-4D97-AF65-F5344CB8AC3E}">
        <p14:creationId xmlns:p14="http://schemas.microsoft.com/office/powerpoint/2010/main" val="3230207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168</Words>
  <Application>Microsoft Office PowerPoint</Application>
  <PresentationFormat>Custom</PresentationFormat>
  <Paragraphs>110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Image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Branham, Jason</dc:creator>
  <cp:lastModifiedBy>Banaszkiewicz, Kathleen</cp:lastModifiedBy>
  <cp:revision>18</cp:revision>
  <cp:lastPrinted>2023-08-08T22:49:17Z</cp:lastPrinted>
  <dcterms:created xsi:type="dcterms:W3CDTF">2014-10-22T18:39:22Z</dcterms:created>
  <dcterms:modified xsi:type="dcterms:W3CDTF">2023-08-08T22:54:42Z</dcterms:modified>
</cp:coreProperties>
</file>